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1A4C-E6C9-3E37-3069-E349E7FE2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76BF-55EB-6E0D-F88C-C64E75DC6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DA868-2E88-7086-726A-D2AF5785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99423-C011-24A7-84B4-37521FD3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3722B-F3A5-E50A-0B06-11DCCB80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B0E6-ECC4-EFEE-7861-B15DA4DE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127C2-30D7-1BEE-CEF2-42747F76E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11B6-EC59-FD57-52B3-72901AD7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35E26-C7FD-3F47-2E51-E6DF4A8B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71B5B-737C-27A4-669B-CCE431A0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5857D-AE2F-A63D-C495-33FF6D5D3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06635-254A-CECE-CB04-1E1F4AF7D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1846-0052-18EF-D74C-A4A0826F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1D467-E9BD-3E86-7DCE-9CFD5FC3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71A47-6BF9-40DB-7BA9-A9682492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A92B-A352-98E6-82E9-594C7CC0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623A-EAD8-2317-4C8B-8BDF48F75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C6819-C9DD-C4DD-4FF8-941C7978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6E584-1A7F-F723-D331-090AAB50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C44A-C9D6-EC2E-23FD-A42CC52C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7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6DA9-D52F-3E83-2ED4-0C1F567D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6AA1-5113-6713-275C-745ED8E85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745D-91C7-8A01-3C3B-B082942F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92027-4F50-839F-DA70-09856F9E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5795C-8E2F-53F7-B610-025CE9B7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7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39C2-A136-6509-81B2-E67D2858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3DFB-3864-FD94-701C-114732610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3A2E2-7B36-9CB7-189F-35BE65D9E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CB9F5-3353-955F-4F41-ED0B0D25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CABD7-FE98-F5C6-DCBA-DB70859A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3319E-3B35-70FB-76B9-9BF991AB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7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3DEB-C4B9-2711-584F-DE5F556B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A3C4F-143E-E544-1600-8C2424D8C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D4854-1BD2-3BE6-54BC-83241DBB6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14E4D-F892-1B56-8CAA-CFCCEAE54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02D83-D5F7-4373-57DB-44D0B7154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0AD0D-D1B8-68B0-9972-A07EE346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17AB7-1B0A-B93E-6C6E-ADA87BF3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4A0DA-388C-C64B-B585-C9D56CF4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8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433-FBD7-7145-033A-6B58E31C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58B33-B8AB-A702-EA55-C03E2910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5E96D-ACBE-12CF-AEFE-A480B246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DE88C-2D00-E5AA-739B-C60CF940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F9CA6-4A79-004A-1A7C-9189D44E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ADFB2-6EC0-4059-6D0C-2AC05075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80990-0871-B6AE-18C9-C19AE3C2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4C16B-8F68-2A11-5D06-8E4B4403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6A27-D3F5-1167-1E55-C499B7F3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78D45-1CD0-C325-4599-0B6E890AD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1C2C9-C6DE-38CD-5D10-25B51D83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B16FC-1497-7D8D-DBE3-052258FE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724B9-DCFD-3E58-63B4-69FF5DCF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7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4894-66C6-92D2-F00F-5B711573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1E20E-086A-3BBD-E71F-B8C142543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AA1C8-A0AA-A5A9-311A-E46E81B0B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7A010-DF89-C3C4-2C0F-A4DC1433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047B7-9A5A-CFCF-A372-DC72B08D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CC617-55DF-ADB1-5175-1B35FD7D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6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9F361-DAC1-F595-1119-C3AB766B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7B7A0-18B5-FAF1-5079-7DB740D8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20E3A-8D90-B047-1D66-4C09A9431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B8E53-A07D-1946-A39D-2992B2441820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DE3E-7EF0-493E-84CD-7FA5BF524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3CA89-6A40-2C6B-5E5A-F34BF28E6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8F8C1-A6C8-A647-86B7-A23AA911C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FC997-C9B3-62FA-2720-4F25422C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7CFD3C-D45F-AA0B-8F51-E19AA9B2C48D}"/>
              </a:ext>
            </a:extLst>
          </p:cNvPr>
          <p:cNvSpPr txBox="1"/>
          <p:nvPr/>
        </p:nvSpPr>
        <p:spPr>
          <a:xfrm>
            <a:off x="4687614" y="4336920"/>
            <a:ext cx="4611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(NOME DO EMBAIXADOR/A</a:t>
            </a:r>
          </a:p>
        </p:txBody>
      </p:sp>
    </p:spTree>
    <p:extLst>
      <p:ext uri="{BB962C8B-B14F-4D97-AF65-F5344CB8AC3E}">
        <p14:creationId xmlns:p14="http://schemas.microsoft.com/office/powerpoint/2010/main" val="192346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B1544-1A15-0557-2508-1A6B1A505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65575-91DC-F0CF-7BC0-B3EBDB39EE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5B028-07F8-0FAA-32BE-78A3B48BCF2C}"/>
              </a:ext>
            </a:extLst>
          </p:cNvPr>
          <p:cNvSpPr txBox="1"/>
          <p:nvPr/>
        </p:nvSpPr>
        <p:spPr>
          <a:xfrm>
            <a:off x="4834759" y="4336920"/>
            <a:ext cx="4611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(NOME DO EMBAIXADOR/A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7218F-CC9E-50C6-090F-F1687F474497}"/>
              </a:ext>
            </a:extLst>
          </p:cNvPr>
          <p:cNvSpPr txBox="1"/>
          <p:nvPr/>
        </p:nvSpPr>
        <p:spPr>
          <a:xfrm>
            <a:off x="2529197" y="3429000"/>
            <a:ext cx="691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TÍTULO (da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apresentação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7AD7E-6DC3-D89C-BFBC-6F1696E55ABC}"/>
              </a:ext>
            </a:extLst>
          </p:cNvPr>
          <p:cNvSpPr txBox="1"/>
          <p:nvPr/>
        </p:nvSpPr>
        <p:spPr>
          <a:xfrm>
            <a:off x="2529197" y="4229198"/>
            <a:ext cx="691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Sub-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título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5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33BB3-D070-EB89-FA0A-8CADACAF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005C3F-E761-8A84-AC8F-62401C19F6BA}"/>
              </a:ext>
            </a:extLst>
          </p:cNvPr>
          <p:cNvSpPr txBox="1"/>
          <p:nvPr/>
        </p:nvSpPr>
        <p:spPr>
          <a:xfrm>
            <a:off x="1566862" y="794700"/>
            <a:ext cx="90582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Lorem ipsum dolor sit </a:t>
            </a:r>
            <a:r>
              <a:rPr lang="en-US" b="1" dirty="0" err="1">
                <a:solidFill>
                  <a:schemeClr val="bg1"/>
                </a:solidFill>
              </a:rPr>
              <a:t>amet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consectetuer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adipiscing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elit</a:t>
            </a:r>
            <a:r>
              <a:rPr lang="en-US" b="1" dirty="0">
                <a:solidFill>
                  <a:schemeClr val="bg1"/>
                </a:solidFill>
              </a:rPr>
              <a:t>, sed diam </a:t>
            </a:r>
            <a:r>
              <a:rPr lang="en-US" b="1" dirty="0" err="1">
                <a:solidFill>
                  <a:schemeClr val="bg1"/>
                </a:solidFill>
              </a:rPr>
              <a:t>nonummy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nibh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euismod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tincidunt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laoreet</a:t>
            </a:r>
            <a:r>
              <a:rPr lang="en-US" b="1" dirty="0">
                <a:solidFill>
                  <a:schemeClr val="bg1"/>
                </a:solidFill>
              </a:rPr>
              <a:t> dolore magna </a:t>
            </a:r>
            <a:r>
              <a:rPr lang="en-US" b="1" dirty="0" err="1">
                <a:solidFill>
                  <a:schemeClr val="bg1"/>
                </a:solidFill>
              </a:rPr>
              <a:t>aliquam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eratvolutpat</a:t>
            </a:r>
            <a:r>
              <a:rPr lang="en-US" b="1" dirty="0">
                <a:solidFill>
                  <a:schemeClr val="bg1"/>
                </a:solidFill>
              </a:rPr>
              <a:t>. Ut </a:t>
            </a:r>
            <a:r>
              <a:rPr lang="en-US" b="1" dirty="0" err="1">
                <a:solidFill>
                  <a:schemeClr val="bg1"/>
                </a:solidFill>
              </a:rPr>
              <a:t>wisi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enim</a:t>
            </a:r>
            <a:r>
              <a:rPr lang="en-US" b="1" dirty="0">
                <a:solidFill>
                  <a:schemeClr val="bg1"/>
                </a:solidFill>
              </a:rPr>
              <a:t> ad minim </a:t>
            </a:r>
            <a:r>
              <a:rPr lang="en-US" b="1" dirty="0" err="1">
                <a:solidFill>
                  <a:schemeClr val="bg1"/>
                </a:solidFill>
              </a:rPr>
              <a:t>veniam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quis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nostrud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exerci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tation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ullamcorper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suscipit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lobortis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nisl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aliquip</a:t>
            </a:r>
            <a:r>
              <a:rPr lang="en-US" b="1" dirty="0">
                <a:solidFill>
                  <a:schemeClr val="bg1"/>
                </a:solidFill>
              </a:rPr>
              <a:t> ex </a:t>
            </a:r>
            <a:r>
              <a:rPr lang="en-US" b="1" dirty="0" err="1">
                <a:solidFill>
                  <a:schemeClr val="bg1"/>
                </a:solidFill>
              </a:rPr>
              <a:t>ea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commodo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consequat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Duis autem vel </a:t>
            </a:r>
            <a:r>
              <a:rPr lang="en-US" b="1" dirty="0" err="1">
                <a:solidFill>
                  <a:schemeClr val="bg1"/>
                </a:solidFill>
              </a:rPr>
              <a:t>eum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iriure</a:t>
            </a:r>
            <a:r>
              <a:rPr lang="en-US" b="1" dirty="0">
                <a:solidFill>
                  <a:schemeClr val="bg1"/>
                </a:solidFill>
              </a:rPr>
              <a:t> dolor in </a:t>
            </a:r>
            <a:r>
              <a:rPr lang="en-US" b="1" dirty="0" err="1">
                <a:solidFill>
                  <a:schemeClr val="bg1"/>
                </a:solidFill>
              </a:rPr>
              <a:t>hendrerit</a:t>
            </a:r>
            <a:r>
              <a:rPr lang="en-US" b="1" dirty="0">
                <a:solidFill>
                  <a:schemeClr val="bg1"/>
                </a:solidFill>
              </a:rPr>
              <a:t> in </a:t>
            </a:r>
            <a:r>
              <a:rPr lang="en-US" b="1" dirty="0" err="1">
                <a:solidFill>
                  <a:schemeClr val="bg1"/>
                </a:solidFill>
              </a:rPr>
              <a:t>vulputate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velit</a:t>
            </a:r>
            <a:r>
              <a:rPr lang="en-US" b="1" dirty="0">
                <a:solidFill>
                  <a:schemeClr val="bg1"/>
                </a:solidFill>
              </a:rPr>
              <a:t> esse </a:t>
            </a:r>
            <a:r>
              <a:rPr lang="en-US" b="1" dirty="0" err="1">
                <a:solidFill>
                  <a:schemeClr val="bg1"/>
                </a:solidFill>
              </a:rPr>
              <a:t>molestie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consequat</a:t>
            </a:r>
            <a:r>
              <a:rPr lang="en-US" b="1" dirty="0">
                <a:solidFill>
                  <a:schemeClr val="bg1"/>
                </a:solidFill>
              </a:rPr>
              <a:t>, vel illum dolore </a:t>
            </a:r>
            <a:r>
              <a:rPr lang="en-US" b="1" dirty="0" err="1">
                <a:solidFill>
                  <a:schemeClr val="bg1"/>
                </a:solidFill>
              </a:rPr>
              <a:t>eu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feugiat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nulla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facilisis</a:t>
            </a:r>
            <a:r>
              <a:rPr lang="en-US" b="1" dirty="0">
                <a:solidFill>
                  <a:schemeClr val="bg1"/>
                </a:solidFill>
              </a:rPr>
              <a:t> at </a:t>
            </a:r>
            <a:r>
              <a:rPr lang="en-US" b="1" dirty="0" err="1">
                <a:solidFill>
                  <a:schemeClr val="bg1"/>
                </a:solidFill>
              </a:rPr>
              <a:t>vero</a:t>
            </a:r>
            <a:r>
              <a:rPr lang="en-US" b="1" dirty="0">
                <a:solidFill>
                  <a:schemeClr val="bg1"/>
                </a:solidFill>
              </a:rPr>
              <a:t> eros</a:t>
            </a:r>
          </a:p>
          <a:p>
            <a:r>
              <a:rPr lang="en-US" b="1" dirty="0">
                <a:solidFill>
                  <a:schemeClr val="bg1"/>
                </a:solidFill>
              </a:rPr>
              <a:t>et </a:t>
            </a:r>
            <a:r>
              <a:rPr lang="en-US" b="1" dirty="0" err="1">
                <a:solidFill>
                  <a:schemeClr val="bg1"/>
                </a:solidFill>
              </a:rPr>
              <a:t>accumsan</a:t>
            </a:r>
            <a:r>
              <a:rPr lang="en-US" b="1" dirty="0">
                <a:solidFill>
                  <a:schemeClr val="bg1"/>
                </a:solidFill>
              </a:rPr>
              <a:t> et </a:t>
            </a:r>
            <a:r>
              <a:rPr lang="en-US" b="1" dirty="0" err="1">
                <a:solidFill>
                  <a:schemeClr val="bg1"/>
                </a:solidFill>
              </a:rPr>
              <a:t>iusto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odio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dignissim</a:t>
            </a:r>
            <a:r>
              <a:rPr lang="en-US" b="1" dirty="0">
                <a:solidFill>
                  <a:schemeClr val="bg1"/>
                </a:solidFill>
              </a:rPr>
              <a:t> qui </a:t>
            </a:r>
            <a:r>
              <a:rPr lang="en-US" b="1" dirty="0" err="1">
                <a:solidFill>
                  <a:schemeClr val="bg1"/>
                </a:solidFill>
              </a:rPr>
              <a:t>blandit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praesent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luptatum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zzril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delenit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augue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duis</a:t>
            </a:r>
            <a:r>
              <a:rPr lang="en-US" b="1" dirty="0">
                <a:solidFill>
                  <a:schemeClr val="bg1"/>
                </a:solidFill>
              </a:rPr>
              <a:t> dolore </a:t>
            </a:r>
            <a:r>
              <a:rPr lang="en-US" b="1" dirty="0" err="1">
                <a:solidFill>
                  <a:schemeClr val="bg1"/>
                </a:solidFill>
              </a:rPr>
              <a:t>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feugait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nulla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facilisi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Lorem ipsum dolor sit </a:t>
            </a:r>
            <a:r>
              <a:rPr lang="en-US" b="1" dirty="0" err="1">
                <a:solidFill>
                  <a:schemeClr val="bg1"/>
                </a:solidFill>
              </a:rPr>
              <a:t>amet</a:t>
            </a:r>
            <a:r>
              <a:rPr lang="en-US" b="1" dirty="0">
                <a:solidFill>
                  <a:schemeClr val="bg1"/>
                </a:solidFill>
              </a:rPr>
              <a:t>, cons </a:t>
            </a:r>
            <a:r>
              <a:rPr lang="en-US" b="1" dirty="0" err="1">
                <a:solidFill>
                  <a:schemeClr val="bg1"/>
                </a:solidFill>
              </a:rPr>
              <a:t>ectetuer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adipiscing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elit</a:t>
            </a:r>
            <a:r>
              <a:rPr lang="en-US" b="1" dirty="0">
                <a:solidFill>
                  <a:schemeClr val="bg1"/>
                </a:solidFill>
              </a:rPr>
              <a:t>, sed diam </a:t>
            </a:r>
            <a:r>
              <a:rPr lang="en-US" b="1" dirty="0" err="1">
                <a:solidFill>
                  <a:schemeClr val="bg1"/>
                </a:solidFill>
              </a:rPr>
              <a:t>nonummy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nibh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euismod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tincidunt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laoreet</a:t>
            </a:r>
            <a:r>
              <a:rPr lang="en-US" b="1" dirty="0">
                <a:solidFill>
                  <a:schemeClr val="bg1"/>
                </a:solidFill>
              </a:rPr>
              <a:t> dolore magna </a:t>
            </a:r>
            <a:r>
              <a:rPr lang="en-US" b="1" dirty="0" err="1">
                <a:solidFill>
                  <a:schemeClr val="bg1"/>
                </a:solidFill>
              </a:rPr>
              <a:t>aliquam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erat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volutpat</a:t>
            </a:r>
            <a:r>
              <a:rPr lang="en-US" b="1" dirty="0">
                <a:solidFill>
                  <a:schemeClr val="bg1"/>
                </a:solidFill>
              </a:rPr>
              <a:t>. Ut </a:t>
            </a:r>
            <a:r>
              <a:rPr lang="en-US" b="1" dirty="0" err="1">
                <a:solidFill>
                  <a:schemeClr val="bg1"/>
                </a:solidFill>
              </a:rPr>
              <a:t>wisi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enim</a:t>
            </a:r>
            <a:r>
              <a:rPr lang="en-US" b="1" dirty="0">
                <a:solidFill>
                  <a:schemeClr val="bg1"/>
                </a:solidFill>
              </a:rPr>
              <a:t> ad minim </a:t>
            </a:r>
            <a:r>
              <a:rPr lang="en-US" b="1" dirty="0" err="1">
                <a:solidFill>
                  <a:schemeClr val="bg1"/>
                </a:solidFill>
              </a:rPr>
              <a:t>veniam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quis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nostrud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exerci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tation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ullamcorper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suscipit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lobortis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nisl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aliquip</a:t>
            </a:r>
            <a:r>
              <a:rPr lang="en-US" b="1" dirty="0">
                <a:solidFill>
                  <a:schemeClr val="bg1"/>
                </a:solidFill>
              </a:rPr>
              <a:t> ex </a:t>
            </a:r>
            <a:r>
              <a:rPr lang="en-US" b="1" dirty="0" err="1">
                <a:solidFill>
                  <a:schemeClr val="bg1"/>
                </a:solidFill>
              </a:rPr>
              <a:t>ea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commodo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consequat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30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1757E-111B-0AD0-FDD5-5D740A1DA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4FAC5-B8BC-B013-5044-3F75258A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B0251D-3ADE-B624-B44A-C1D0A6028BDB}"/>
              </a:ext>
            </a:extLst>
          </p:cNvPr>
          <p:cNvSpPr txBox="1"/>
          <p:nvPr/>
        </p:nvSpPr>
        <p:spPr>
          <a:xfrm>
            <a:off x="1566862" y="794700"/>
            <a:ext cx="90582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 dolor sit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elit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sed diam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nonummy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nibh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euismod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tincidunt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laoreet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dolore magna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aliquam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eratvolutpat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Ut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wisi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minim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tation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ullamcorper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suscipit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lobortis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nisl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Duis autem vel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eum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iriure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dolor in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hendrerit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vulputate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velit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esse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molestie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vel illum dolore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eu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feugiat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nulla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facilisis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at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vero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eros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et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accumsan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iusto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odio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dignissim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qui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blandit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praesent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luptatum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zzril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delenit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augue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duis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dolore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feugait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nulla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facilisi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Lorem ipsum dolor sit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cons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ectetuer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elit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sed diam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nonummy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nibh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euismod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tincidunt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laoreet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dolore magna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aliquam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erat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volutpat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Ut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wisi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minim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tation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ullamcorper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suscipit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lobortis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nisl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65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D2EA2-45AF-AA10-433D-5EF887AE8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E1E4D-4769-83E8-F241-27E8F33C0A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0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2FF877AB2B8F41AFDA77667658E470" ma:contentTypeVersion="12" ma:contentTypeDescription="Criar um novo documento." ma:contentTypeScope="" ma:versionID="780bd1bf7353514677d8c2e7c881ae2f">
  <xsd:schema xmlns:xsd="http://www.w3.org/2001/XMLSchema" xmlns:xs="http://www.w3.org/2001/XMLSchema" xmlns:p="http://schemas.microsoft.com/office/2006/metadata/properties" xmlns:ns2="455df7ee-2530-429f-9a0c-cc7608ac16b0" xmlns:ns3="f43b420f-d1f4-4ac4-8c59-ab9a33279267" targetNamespace="http://schemas.microsoft.com/office/2006/metadata/properties" ma:root="true" ma:fieldsID="568994ebb2cd5b697877ac9c30b08d19" ns2:_="" ns3:_="">
    <xsd:import namespace="455df7ee-2530-429f-9a0c-cc7608ac16b0"/>
    <xsd:import namespace="f43b420f-d1f4-4ac4-8c59-ab9a332792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df7ee-2530-429f-9a0c-cc7608ac1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d6e208d2-22d1-45a2-bb81-1916f16152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b420f-d1f4-4ac4-8c59-ab9a3327926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1742124-fefe-40ed-8b89-e6f513339c13}" ma:internalName="TaxCatchAll" ma:showField="CatchAllData" ma:web="f43b420f-d1f4-4ac4-8c59-ab9a332792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df7ee-2530-429f-9a0c-cc7608ac16b0">
      <Terms xmlns="http://schemas.microsoft.com/office/infopath/2007/PartnerControls"/>
    </lcf76f155ced4ddcb4097134ff3c332f>
    <TaxCatchAll xmlns="f43b420f-d1f4-4ac4-8c59-ab9a33279267" xsi:nil="true"/>
  </documentManagement>
</p:properties>
</file>

<file path=customXml/itemProps1.xml><?xml version="1.0" encoding="utf-8"?>
<ds:datastoreItem xmlns:ds="http://schemas.openxmlformats.org/officeDocument/2006/customXml" ds:itemID="{FBB00B04-A91F-4785-9442-49F27C3863F5}"/>
</file>

<file path=customXml/itemProps2.xml><?xml version="1.0" encoding="utf-8"?>
<ds:datastoreItem xmlns:ds="http://schemas.openxmlformats.org/officeDocument/2006/customXml" ds:itemID="{A97ED66C-6475-43DB-A2AE-8E36B0376B2F}"/>
</file>

<file path=customXml/itemProps3.xml><?xml version="1.0" encoding="utf-8"?>
<ds:datastoreItem xmlns:ds="http://schemas.openxmlformats.org/officeDocument/2006/customXml" ds:itemID="{E5BF75B5-05AD-48E8-B4C4-5BB237949B8F}"/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292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 Angelo</dc:creator>
  <cp:lastModifiedBy>Jorge Angelo</cp:lastModifiedBy>
  <cp:revision>8</cp:revision>
  <dcterms:created xsi:type="dcterms:W3CDTF">2025-12-02T19:11:37Z</dcterms:created>
  <dcterms:modified xsi:type="dcterms:W3CDTF">2026-03-11T14:16:29Z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0x010100702FF877AB2B8F41AFDA77667658E470</vt:lpwstr>
  </property>
  <property fmtid="{D5CDD505-2E9C-101B-9397-08002B2CF9AE}" pid="3" name="Order">
    <vt:r8>2274800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