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BDB0-19CE-2A8D-4FF9-2F87CEB89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D274B-EE70-42B6-BBE2-27ECA3EF3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B798-4329-0FA4-05A4-C2A3F2E9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B7EFE-65C6-528F-57F9-05A94FC8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93CFF-14D3-198B-BF0D-29622A55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8882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2463-768F-711C-07DD-7980DE375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69324-6087-9CF9-5B39-14479B99C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C497C-1BC2-7E03-E7CD-2509180E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BA1F4-BF34-69B5-0E0F-AA7B41E3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C2416-7E52-029F-3F01-8333FA76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2174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6F972B-5C21-4528-350C-7BAEDBA5C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5078D-6C88-2063-2B10-F074FA467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3C3A9-E756-DD39-0019-D4980717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22617-3259-2A20-F7CF-D289576E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7E843-459C-AAB1-FA10-6CCEEA63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5671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1E12-531E-3C8F-6E4D-D2BBC338C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DCCA0-4C1E-E597-2EC2-45FD3199A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5608F-70A7-6308-F12D-85E69A12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A3B77-B6E3-824A-4F48-054F42637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6513C-411F-9839-DE9F-EFD57AE7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7419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2C9E-AF85-F433-78A4-CE5BB709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62053-DA05-213D-55AF-5404681B1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C787D-E493-5959-D502-BA2A432F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EF502-6E14-401D-E0E8-E052D59B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EA663-5C6F-C904-B8D9-7B8E051A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738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069E-2926-E17B-468A-FB70B306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5918A-96D4-D1C8-52A5-AA7CABE4D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EAD6B-2B49-E1CF-142D-D13727BE4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2242E-B731-D257-EFF0-74007CF4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65222-01A8-8196-F15A-3C1BC5A3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CD0EF-7B91-2D6E-9167-81990E00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4798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D7A7-C110-52E5-A105-8A09382C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3D2C4-928D-4EA1-2E54-5CB91FA69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910CB-CFBB-245A-C909-B81BFFD28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3387-53D1-D816-5FC3-82191F760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0E8017-0136-5AE1-5FE4-8466AA2E8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70C93-968B-E6E5-41FF-E533CADC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A4A6F0-0A1A-421B-CC84-0C311F97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B6E65-8548-0444-141D-7A73A0DC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5029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90EC-4DF4-559C-9E2D-76773BF7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7D61C-50FF-BE6E-CCC4-A6982363D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DBC51-50A4-8C76-AFBE-C140375B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AC0AB-DB89-864F-741F-2ED132CA0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1960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BF0C4-AAAB-C8EB-FE71-E66690D9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249C5-AF6D-79FC-5DAF-AB3B0600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CADD4-F829-0F09-840F-34103502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57247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C338-3DCF-A636-8385-C4CD5FD75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7CDE1-7005-D28B-46CB-EA2756F99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7A0F9-857F-7A00-C582-C10258077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44ACB-A47F-F9A8-5184-7EFEFCA8E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B93AD-DFDD-FD25-1884-1C9CF541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D4D3C-6223-9744-0BC5-DA5CF289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8091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E870-F982-FCF8-CE78-640B6C345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9D8C4D-B03A-A0D9-34E1-801286736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2A3A8-9297-B542-67A0-096063F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E626E-DAF5-2475-B138-37F7CF38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ED72F-E61D-5C84-87AD-EBB891EB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7FF0C-6121-5DDB-90F6-8EDB96B4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6146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230CE-CF82-3D08-FFF8-529E8FE8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C1AD5-9E22-4B47-1BF8-5A8160973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DEFC9-C0A2-F016-C191-6FBF5B7C6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98C8BA-DF76-9240-B3C9-D37937DCD1A0}" type="datetimeFigureOut">
              <a:rPr lang="en-PT" smtClean="0"/>
              <a:t>16/05/2024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8D965-6DD5-A21A-4872-247ED6AD9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17FC7-8EAD-05DB-31B5-A983E0647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742394-EB4C-A646-8E06-B9974093A72B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1755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red and green background with text&#10;&#10;Description automatically generated">
            <a:extLst>
              <a:ext uri="{FF2B5EF4-FFF2-40B4-BE49-F238E27FC236}">
                <a16:creationId xmlns:a16="http://schemas.microsoft.com/office/drawing/2014/main" id="{7D21FE9D-A9A5-1FB8-9923-106C182D2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E00609-2506-92CD-853C-25EAEBE84458}"/>
              </a:ext>
            </a:extLst>
          </p:cNvPr>
          <p:cNvSpPr txBox="1">
            <a:spLocks/>
          </p:cNvSpPr>
          <p:nvPr/>
        </p:nvSpPr>
        <p:spPr>
          <a:xfrm>
            <a:off x="4693508" y="4312810"/>
            <a:ext cx="28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T" b="1" dirty="0"/>
              <a:t>Nome da Embaixadora</a:t>
            </a:r>
          </a:p>
        </p:txBody>
      </p:sp>
    </p:spTree>
    <p:extLst>
      <p:ext uri="{BB962C8B-B14F-4D97-AF65-F5344CB8AC3E}">
        <p14:creationId xmlns:p14="http://schemas.microsoft.com/office/powerpoint/2010/main" val="390312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2B47DB-1451-04E3-35E1-C439A0F66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B09190-7791-E95D-5ABA-F504D9843D29}"/>
              </a:ext>
            </a:extLst>
          </p:cNvPr>
          <p:cNvSpPr txBox="1">
            <a:spLocks/>
          </p:cNvSpPr>
          <p:nvPr/>
        </p:nvSpPr>
        <p:spPr>
          <a:xfrm>
            <a:off x="836211" y="1453997"/>
            <a:ext cx="546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2400" b="1" dirty="0"/>
              <a:t>Título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54031-9C0A-BB29-F24B-CF9CF8B76151}"/>
              </a:ext>
            </a:extLst>
          </p:cNvPr>
          <p:cNvSpPr txBox="1">
            <a:spLocks/>
          </p:cNvSpPr>
          <p:nvPr/>
        </p:nvSpPr>
        <p:spPr>
          <a:xfrm>
            <a:off x="836211" y="2205486"/>
            <a:ext cx="943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/>
              <a:t>Restante conteúdo …</a:t>
            </a:r>
          </a:p>
        </p:txBody>
      </p:sp>
    </p:spTree>
    <p:extLst>
      <p:ext uri="{BB962C8B-B14F-4D97-AF65-F5344CB8AC3E}">
        <p14:creationId xmlns:p14="http://schemas.microsoft.com/office/powerpoint/2010/main" val="36132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Gonçalves</dc:creator>
  <cp:lastModifiedBy>Ana Gonçalves</cp:lastModifiedBy>
  <cp:revision>2</cp:revision>
  <dcterms:created xsi:type="dcterms:W3CDTF">2024-05-16T09:02:09Z</dcterms:created>
  <dcterms:modified xsi:type="dcterms:W3CDTF">2024-05-16T09:08:54Z</dcterms:modified>
</cp:coreProperties>
</file>